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12599988" cy="17819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310"/>
  </p:normalViewPr>
  <p:slideViewPr>
    <p:cSldViewPr snapToGrid="0" snapToObjects="1">
      <p:cViewPr>
        <p:scale>
          <a:sx n="75" d="100"/>
          <a:sy n="75" d="100"/>
        </p:scale>
        <p:origin x="2598" y="54"/>
      </p:cViewPr>
      <p:guideLst/>
    </p:cSldViewPr>
  </p:slideViewPr>
  <p:notesTextViewPr>
    <p:cViewPr>
      <p:scale>
        <a:sx n="300" d="100"/>
        <a:sy n="300" d="100"/>
      </p:scale>
      <p:origin x="0" y="-9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BF064-C294-9042-AAA6-BD5783490806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E24F8-0A6B-A444-B320-2143B938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4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E24F8-0A6B-A444-B320-2143B938BEE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16325"/>
            <a:ext cx="10709990" cy="6203891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359463"/>
            <a:ext cx="9449991" cy="4302298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40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48733"/>
            <a:ext cx="2716872" cy="15101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48733"/>
            <a:ext cx="7993117" cy="15101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42552"/>
            <a:ext cx="10867490" cy="741249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1925172"/>
            <a:ext cx="10867490" cy="3898055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48737"/>
            <a:ext cx="10867490" cy="34443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368300"/>
            <a:ext cx="5330385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09136"/>
            <a:ext cx="5330385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368300"/>
            <a:ext cx="5356636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09136"/>
            <a:ext cx="5356636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0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65709"/>
            <a:ext cx="6378744" cy="1266352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65709"/>
            <a:ext cx="6378744" cy="1266352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48737"/>
            <a:ext cx="10867490" cy="344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43667"/>
            <a:ext cx="10867490" cy="113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516215"/>
            <a:ext cx="4252496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45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l-pasteur.archives-ouvertes.fr/pasteur-035872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ebcampus.pasteur.fr/jcms/c_9505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7A8330A-C4D5-5C4B-AF8E-6A4994F35917}"/>
              </a:ext>
            </a:extLst>
          </p:cNvPr>
          <p:cNvSpPr/>
          <p:nvPr/>
        </p:nvSpPr>
        <p:spPr>
          <a:xfrm>
            <a:off x="415400" y="1213363"/>
            <a:ext cx="1616068" cy="7830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D451A65-C473-3E49-9B73-29F2E05CE5B5}"/>
              </a:ext>
            </a:extLst>
          </p:cNvPr>
          <p:cNvGrpSpPr/>
          <p:nvPr/>
        </p:nvGrpSpPr>
        <p:grpSpPr>
          <a:xfrm>
            <a:off x="221107" y="2224977"/>
            <a:ext cx="2004653" cy="2121451"/>
            <a:chOff x="645870" y="1416865"/>
            <a:chExt cx="1616068" cy="1661768"/>
          </a:xfrm>
        </p:grpSpPr>
        <p:sp>
          <p:nvSpPr>
            <p:cNvPr id="4" name="Losange 3">
              <a:extLst>
                <a:ext uri="{FF2B5EF4-FFF2-40B4-BE49-F238E27FC236}">
                  <a16:creationId xmlns:a16="http://schemas.microsoft.com/office/drawing/2014/main" id="{BB52B2D0-AC2E-CC41-8065-CC46F61F4DB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8B28E5-2AF4-F148-A7C7-C9F253E8A229}"/>
                </a:ext>
              </a:extLst>
            </p:cNvPr>
            <p:cNvSpPr/>
            <p:nvPr/>
          </p:nvSpPr>
          <p:spPr>
            <a:xfrm>
              <a:off x="966209" y="1693638"/>
              <a:ext cx="99196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Were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these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data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created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developed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as part of a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partnership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B4839584-740E-B34A-98B5-3A39D782BA09}"/>
              </a:ext>
            </a:extLst>
          </p:cNvPr>
          <p:cNvGrpSpPr/>
          <p:nvPr/>
        </p:nvGrpSpPr>
        <p:grpSpPr>
          <a:xfrm>
            <a:off x="2448729" y="2249618"/>
            <a:ext cx="1616068" cy="1789469"/>
            <a:chOff x="645870" y="1416865"/>
            <a:chExt cx="1616068" cy="1440000"/>
          </a:xfrm>
        </p:grpSpPr>
        <p:sp>
          <p:nvSpPr>
            <p:cNvPr id="9" name="Losange 8">
              <a:extLst>
                <a:ext uri="{FF2B5EF4-FFF2-40B4-BE49-F238E27FC236}">
                  <a16:creationId xmlns:a16="http://schemas.microsoft.com/office/drawing/2014/main" id="{D88EED1E-D4F6-8644-B766-8B1D52686A3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8B6AA0-8AB5-414D-B3B9-AE0F2EB43C96}"/>
                </a:ext>
              </a:extLst>
            </p:cNvPr>
            <p:cNvSpPr/>
            <p:nvPr/>
          </p:nvSpPr>
          <p:spPr>
            <a:xfrm>
              <a:off x="794315" y="1758473"/>
              <a:ext cx="1283903" cy="668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contractually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owns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holds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the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rights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A0623-8027-8F4E-AD59-D315A7254B91}"/>
              </a:ext>
            </a:extLst>
          </p:cNvPr>
          <p:cNvSpPr/>
          <p:nvPr/>
        </p:nvSpPr>
        <p:spPr>
          <a:xfrm>
            <a:off x="4386523" y="1458796"/>
            <a:ext cx="1616067" cy="688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Sharing / Co-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DFF2A38-97D0-344F-94F7-A08FAB2F406F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>
          <a:xfrm>
            <a:off x="1223434" y="1996392"/>
            <a:ext cx="0" cy="228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4199F88-1849-2945-B35B-15E2DA7B6A6B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225760" y="3144146"/>
            <a:ext cx="222969" cy="207"/>
          </a:xfrm>
          <a:prstGeom prst="straightConnector1">
            <a:avLst/>
          </a:prstGeom>
          <a:ln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E307DFC4-0630-8549-9B5C-26E3441D3159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4064797" y="1803100"/>
            <a:ext cx="321726" cy="13412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164949B-DF41-804C-8832-E1700EB0239D}"/>
              </a:ext>
            </a:extLst>
          </p:cNvPr>
          <p:cNvSpPr/>
          <p:nvPr/>
        </p:nvSpPr>
        <p:spPr>
          <a:xfrm>
            <a:off x="6283751" y="1262220"/>
            <a:ext cx="3007254" cy="1081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restrictive conditions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agreement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provisions)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56F4DDB-64CA-4B45-ACAB-19835134CA56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6002590" y="1803100"/>
            <a:ext cx="2811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640755D-C09C-4F40-AE61-1C4C56FF12C3}"/>
              </a:ext>
            </a:extLst>
          </p:cNvPr>
          <p:cNvSpPr/>
          <p:nvPr/>
        </p:nvSpPr>
        <p:spPr>
          <a:xfrm>
            <a:off x="4391858" y="2811436"/>
            <a:ext cx="1610732" cy="665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employer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1FF504C-A928-364D-B67B-C1387310E246}"/>
              </a:ext>
            </a:extLst>
          </p:cNvPr>
          <p:cNvSpPr/>
          <p:nvPr/>
        </p:nvSpPr>
        <p:spPr>
          <a:xfrm>
            <a:off x="6292998" y="2572607"/>
            <a:ext cx="2998007" cy="1140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partner’s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data 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agreement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EB52356-50ED-AA45-AA49-D4874B7AC720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6002590" y="3142616"/>
            <a:ext cx="290408" cy="1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2C59506-A8AA-7744-B99A-36E4F66EF775}"/>
              </a:ext>
            </a:extLst>
          </p:cNvPr>
          <p:cNvCxnSpPr>
            <a:cxnSpLocks/>
            <a:stCxn id="9" idx="3"/>
            <a:endCxn id="26" idx="1"/>
          </p:cNvCxnSpPr>
          <p:nvPr/>
        </p:nvCxnSpPr>
        <p:spPr>
          <a:xfrm flipV="1">
            <a:off x="4064797" y="3144145"/>
            <a:ext cx="327061" cy="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F8BAC4F-55E8-0340-B56F-0152F8E35869}"/>
              </a:ext>
            </a:extLst>
          </p:cNvPr>
          <p:cNvSpPr/>
          <p:nvPr/>
        </p:nvSpPr>
        <p:spPr>
          <a:xfrm>
            <a:off x="4386524" y="4000983"/>
            <a:ext cx="1610732" cy="745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Party or a Partner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ACBF585-C513-6649-ACCB-DAD7B9583784}"/>
              </a:ext>
            </a:extLst>
          </p:cNvPr>
          <p:cNvSpPr/>
          <p:nvPr/>
        </p:nvSpPr>
        <p:spPr>
          <a:xfrm>
            <a:off x="6301496" y="3922043"/>
            <a:ext cx="2989509" cy="9007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‘by default’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expressly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782D219-9CA6-2947-A5CE-88B6B0D99A70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 flipV="1">
            <a:off x="5997256" y="4372417"/>
            <a:ext cx="304240" cy="1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>
            <a:extLst>
              <a:ext uri="{FF2B5EF4-FFF2-40B4-BE49-F238E27FC236}">
                <a16:creationId xmlns:a16="http://schemas.microsoft.com/office/drawing/2014/main" id="{CCE9069C-B96D-1346-932B-CDC76202189A}"/>
              </a:ext>
            </a:extLst>
          </p:cNvPr>
          <p:cNvCxnSpPr>
            <a:cxnSpLocks/>
            <a:stCxn id="9" idx="3"/>
            <a:endCxn id="33" idx="1"/>
          </p:cNvCxnSpPr>
          <p:nvPr/>
        </p:nvCxnSpPr>
        <p:spPr>
          <a:xfrm>
            <a:off x="4064797" y="3144353"/>
            <a:ext cx="321727" cy="12293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0C66C8F-39FB-D344-B954-314870C468A1}"/>
              </a:ext>
            </a:extLst>
          </p:cNvPr>
          <p:cNvGrpSpPr/>
          <p:nvPr/>
        </p:nvGrpSpPr>
        <p:grpSpPr>
          <a:xfrm>
            <a:off x="241107" y="4311012"/>
            <a:ext cx="1964655" cy="1757912"/>
            <a:chOff x="759255" y="1780212"/>
            <a:chExt cx="1616068" cy="1440000"/>
          </a:xfrm>
        </p:grpSpPr>
        <p:sp>
          <p:nvSpPr>
            <p:cNvPr id="43" name="Losange 42">
              <a:extLst>
                <a:ext uri="{FF2B5EF4-FFF2-40B4-BE49-F238E27FC236}">
                  <a16:creationId xmlns:a16="http://schemas.microsoft.com/office/drawing/2014/main" id="{F9AA6228-FC24-7F4A-AA14-3054E868BC8B}"/>
                </a:ext>
              </a:extLst>
            </p:cNvPr>
            <p:cNvSpPr/>
            <p:nvPr/>
          </p:nvSpPr>
          <p:spPr>
            <a:xfrm>
              <a:off x="759255" y="1780212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87ECC0F-F2E3-254C-80C7-CDA273E5A894}"/>
                </a:ext>
              </a:extLst>
            </p:cNvPr>
            <p:cNvSpPr/>
            <p:nvPr/>
          </p:nvSpPr>
          <p:spPr>
            <a:xfrm>
              <a:off x="1049184" y="2064058"/>
              <a:ext cx="1021720" cy="831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Were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these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data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generated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as part of a service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delivery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</a:p>
          </p:txBody>
        </p:sp>
      </p:grp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FBBC155-5CE1-064E-89D3-26C598B2ED32}"/>
              </a:ext>
            </a:extLst>
          </p:cNvPr>
          <p:cNvCxnSpPr>
            <a:stCxn id="4" idx="2"/>
            <a:endCxn id="43" idx="0"/>
          </p:cNvCxnSpPr>
          <p:nvPr/>
        </p:nvCxnSpPr>
        <p:spPr>
          <a:xfrm>
            <a:off x="1223434" y="4063314"/>
            <a:ext cx="1" cy="247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4436382-FA7A-D54F-B8F6-6BD6F81DA868}"/>
              </a:ext>
            </a:extLst>
          </p:cNvPr>
          <p:cNvGrpSpPr/>
          <p:nvPr/>
        </p:nvGrpSpPr>
        <p:grpSpPr>
          <a:xfrm>
            <a:off x="576891" y="6289196"/>
            <a:ext cx="1297963" cy="1527566"/>
            <a:chOff x="963977" y="1457026"/>
            <a:chExt cx="946841" cy="1113132"/>
          </a:xfrm>
        </p:grpSpPr>
        <p:sp>
          <p:nvSpPr>
            <p:cNvPr id="58" name="Losange 57">
              <a:extLst>
                <a:ext uri="{FF2B5EF4-FFF2-40B4-BE49-F238E27FC236}">
                  <a16:creationId xmlns:a16="http://schemas.microsoft.com/office/drawing/2014/main" id="{CE326919-A4E0-D44F-AE7B-60BC8C5313B6}"/>
                </a:ext>
              </a:extLst>
            </p:cNvPr>
            <p:cNvSpPr/>
            <p:nvPr/>
          </p:nvSpPr>
          <p:spPr>
            <a:xfrm>
              <a:off x="963977" y="1457026"/>
              <a:ext cx="946841" cy="977432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215DAE-0FBD-D149-9CFE-D6E4E943B5E2}"/>
                </a:ext>
              </a:extLst>
            </p:cNvPr>
            <p:cNvSpPr/>
            <p:nvPr/>
          </p:nvSpPr>
          <p:spPr>
            <a:xfrm>
              <a:off x="1086977" y="1739161"/>
              <a:ext cx="7008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is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the type of data? 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AEFBB4F5-C079-304E-8469-E00DB0811465}"/>
              </a:ext>
            </a:extLst>
          </p:cNvPr>
          <p:cNvSpPr/>
          <p:nvPr/>
        </p:nvSpPr>
        <p:spPr>
          <a:xfrm>
            <a:off x="2792419" y="7036671"/>
            <a:ext cx="2452219" cy="4913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Information (DSI) of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Genetic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(GR)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BC63F7F-A50F-4644-BF9B-CF4DE50126C2}"/>
              </a:ext>
            </a:extLst>
          </p:cNvPr>
          <p:cNvSpPr/>
          <p:nvPr/>
        </p:nvSpPr>
        <p:spPr>
          <a:xfrm>
            <a:off x="5756709" y="6899145"/>
            <a:ext cx="3976191" cy="760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restrictive conditions.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 to the National Focal Point of the country of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(Nagoya Protocol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F34C0A-88D2-384E-A45F-D49341D9D3BD}"/>
              </a:ext>
            </a:extLst>
          </p:cNvPr>
          <p:cNvSpPr/>
          <p:nvPr/>
        </p:nvSpPr>
        <p:spPr>
          <a:xfrm>
            <a:off x="10181771" y="6899145"/>
            <a:ext cx="1841326" cy="775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668D701-51B9-B84F-92D6-EBDFC72454AC}"/>
              </a:ext>
            </a:extLst>
          </p:cNvPr>
          <p:cNvCxnSpPr>
            <a:cxnSpLocks/>
            <a:stCxn id="70" idx="3"/>
            <a:endCxn id="71" idx="1"/>
          </p:cNvCxnSpPr>
          <p:nvPr/>
        </p:nvCxnSpPr>
        <p:spPr>
          <a:xfrm>
            <a:off x="9732900" y="7279157"/>
            <a:ext cx="448871" cy="7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>
            <a:extLst>
              <a:ext uri="{FF2B5EF4-FFF2-40B4-BE49-F238E27FC236}">
                <a16:creationId xmlns:a16="http://schemas.microsoft.com/office/drawing/2014/main" id="{E6810055-BC73-A54B-AEBB-23D9BAF25E8D}"/>
              </a:ext>
            </a:extLst>
          </p:cNvPr>
          <p:cNvCxnSpPr>
            <a:cxnSpLocks/>
            <a:stCxn id="58" idx="3"/>
            <a:endCxn id="68" idx="1"/>
          </p:cNvCxnSpPr>
          <p:nvPr/>
        </p:nvCxnSpPr>
        <p:spPr>
          <a:xfrm>
            <a:off x="1874854" y="6959868"/>
            <a:ext cx="917565" cy="322489"/>
          </a:xfrm>
          <a:prstGeom prst="bentConnector3">
            <a:avLst>
              <a:gd name="adj1" fmla="val 331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ZoneTexte 257">
            <a:extLst>
              <a:ext uri="{FF2B5EF4-FFF2-40B4-BE49-F238E27FC236}">
                <a16:creationId xmlns:a16="http://schemas.microsoft.com/office/drawing/2014/main" id="{A10FFA51-2E98-2B4C-8E47-81B401A88958}"/>
              </a:ext>
            </a:extLst>
          </p:cNvPr>
          <p:cNvSpPr txBox="1"/>
          <p:nvPr/>
        </p:nvSpPr>
        <p:spPr>
          <a:xfrm>
            <a:off x="2069652" y="2766043"/>
            <a:ext cx="406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YES</a:t>
            </a:r>
          </a:p>
        </p:txBody>
      </p:sp>
      <p:sp>
        <p:nvSpPr>
          <p:cNvPr id="259" name="ZoneTexte 258">
            <a:extLst>
              <a:ext uri="{FF2B5EF4-FFF2-40B4-BE49-F238E27FC236}">
                <a16:creationId xmlns:a16="http://schemas.microsoft.com/office/drawing/2014/main" id="{4CCE8421-DFA3-A44E-9FBA-D15E47B32F7E}"/>
              </a:ext>
            </a:extLst>
          </p:cNvPr>
          <p:cNvSpPr txBox="1"/>
          <p:nvPr/>
        </p:nvSpPr>
        <p:spPr>
          <a:xfrm>
            <a:off x="1197639" y="3969842"/>
            <a:ext cx="489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NO</a:t>
            </a:r>
          </a:p>
        </p:txBody>
      </p:sp>
      <p:sp>
        <p:nvSpPr>
          <p:cNvPr id="260" name="ZoneTexte 259">
            <a:extLst>
              <a:ext uri="{FF2B5EF4-FFF2-40B4-BE49-F238E27FC236}">
                <a16:creationId xmlns:a16="http://schemas.microsoft.com/office/drawing/2014/main" id="{0B7AB78C-7D1B-2343-A560-B975CB372A0B}"/>
              </a:ext>
            </a:extLst>
          </p:cNvPr>
          <p:cNvSpPr txBox="1"/>
          <p:nvPr/>
        </p:nvSpPr>
        <p:spPr>
          <a:xfrm>
            <a:off x="2240706" y="4888544"/>
            <a:ext cx="406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YES</a:t>
            </a:r>
          </a:p>
        </p:txBody>
      </p:sp>
      <p:sp>
        <p:nvSpPr>
          <p:cNvPr id="263" name="ZoneTexte 262">
            <a:extLst>
              <a:ext uri="{FF2B5EF4-FFF2-40B4-BE49-F238E27FC236}">
                <a16:creationId xmlns:a16="http://schemas.microsoft.com/office/drawing/2014/main" id="{62C944FC-E205-DE45-BDF1-910F0BB87945}"/>
              </a:ext>
            </a:extLst>
          </p:cNvPr>
          <p:cNvSpPr txBox="1"/>
          <p:nvPr/>
        </p:nvSpPr>
        <p:spPr>
          <a:xfrm>
            <a:off x="1216312" y="6014356"/>
            <a:ext cx="489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NO</a:t>
            </a:r>
          </a:p>
        </p:txBody>
      </p:sp>
      <p:sp>
        <p:nvSpPr>
          <p:cNvPr id="266" name="ZoneTexte 265">
            <a:extLst>
              <a:ext uri="{FF2B5EF4-FFF2-40B4-BE49-F238E27FC236}">
                <a16:creationId xmlns:a16="http://schemas.microsoft.com/office/drawing/2014/main" id="{2728B8FC-350E-0243-9829-C8FB827490A2}"/>
              </a:ext>
            </a:extLst>
          </p:cNvPr>
          <p:cNvSpPr txBox="1"/>
          <p:nvPr/>
        </p:nvSpPr>
        <p:spPr>
          <a:xfrm>
            <a:off x="0" y="383062"/>
            <a:ext cx="12599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err="1" smtClean="0">
                <a:latin typeface="Times" pitchFamily="2" charset="0"/>
                <a:cs typeface="Arial" panose="020B0604020202020204" pitchFamily="34" charset="0"/>
              </a:rPr>
              <a:t>Flowchart</a:t>
            </a:r>
            <a:r>
              <a:rPr lang="fr-FR" sz="2200" dirty="0" smtClean="0">
                <a:latin typeface="Times" pitchFamily="2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–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Legal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issues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related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to the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reuse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or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re-utilization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of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research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154" name="Rectangle : coins arrondis 153">
            <a:extLst>
              <a:ext uri="{FF2B5EF4-FFF2-40B4-BE49-F238E27FC236}">
                <a16:creationId xmlns:a16="http://schemas.microsoft.com/office/drawing/2014/main" id="{B4324F54-CC7A-9640-AA88-2D7FF4706C0C}"/>
              </a:ext>
            </a:extLst>
          </p:cNvPr>
          <p:cNvSpPr/>
          <p:nvPr/>
        </p:nvSpPr>
        <p:spPr>
          <a:xfrm>
            <a:off x="9611649" y="1860597"/>
            <a:ext cx="2528037" cy="2564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applicable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spcAft>
                <a:spcPts val="600"/>
              </a:spcAft>
              <a:buFont typeface="Wingdings" pitchFamily="2" charset="2"/>
              <a:buChar char="à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Please check the section entitled 'Protected or Protectable Data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’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from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the </a:t>
            </a:r>
            <a:r>
              <a:rPr lang="fr-F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Flowchart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Dissemination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71450" indent="-171450" algn="ctr">
              <a:buFont typeface="Wingdings" pitchFamily="2" charset="2"/>
              <a:buChar char="à"/>
            </a:pP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Please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do not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hesitate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to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get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touch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with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the points of contact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referred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below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cteur en angle 12">
            <a:extLst>
              <a:ext uri="{FF2B5EF4-FFF2-40B4-BE49-F238E27FC236}">
                <a16:creationId xmlns:a16="http://schemas.microsoft.com/office/drawing/2014/main" id="{D4322395-4A70-784C-A6E8-DE5C19DDD3CA}"/>
              </a:ext>
            </a:extLst>
          </p:cNvPr>
          <p:cNvCxnSpPr>
            <a:cxnSpLocks/>
            <a:stCxn id="23" idx="3"/>
            <a:endCxn id="154" idx="1"/>
          </p:cNvCxnSpPr>
          <p:nvPr/>
        </p:nvCxnSpPr>
        <p:spPr>
          <a:xfrm>
            <a:off x="9291005" y="1803100"/>
            <a:ext cx="320644" cy="13397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>
            <a:extLst>
              <a:ext uri="{FF2B5EF4-FFF2-40B4-BE49-F238E27FC236}">
                <a16:creationId xmlns:a16="http://schemas.microsoft.com/office/drawing/2014/main" id="{4B9A5A36-61E6-7A47-AE28-EE64CFA912DC}"/>
              </a:ext>
            </a:extLst>
          </p:cNvPr>
          <p:cNvCxnSpPr>
            <a:cxnSpLocks/>
            <a:stCxn id="34" idx="3"/>
            <a:endCxn id="154" idx="1"/>
          </p:cNvCxnSpPr>
          <p:nvPr/>
        </p:nvCxnSpPr>
        <p:spPr>
          <a:xfrm flipV="1">
            <a:off x="9291005" y="3142856"/>
            <a:ext cx="320644" cy="12295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1E25749-0906-2349-8A03-1AF25E5C6FE5}"/>
              </a:ext>
            </a:extLst>
          </p:cNvPr>
          <p:cNvCxnSpPr>
            <a:cxnSpLocks/>
            <a:stCxn id="27" idx="3"/>
            <a:endCxn id="154" idx="1"/>
          </p:cNvCxnSpPr>
          <p:nvPr/>
        </p:nvCxnSpPr>
        <p:spPr>
          <a:xfrm>
            <a:off x="9291005" y="3142616"/>
            <a:ext cx="320644" cy="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ngle 60">
            <a:extLst>
              <a:ext uri="{FF2B5EF4-FFF2-40B4-BE49-F238E27FC236}">
                <a16:creationId xmlns:a16="http://schemas.microsoft.com/office/drawing/2014/main" id="{9CADB0A8-3BA5-8545-96F6-AFC5672E3CBA}"/>
              </a:ext>
            </a:extLst>
          </p:cNvPr>
          <p:cNvCxnSpPr>
            <a:cxnSpLocks/>
            <a:stCxn id="43" idx="3"/>
            <a:endCxn id="34" idx="2"/>
          </p:cNvCxnSpPr>
          <p:nvPr/>
        </p:nvCxnSpPr>
        <p:spPr>
          <a:xfrm flipV="1">
            <a:off x="2205762" y="4822791"/>
            <a:ext cx="5590489" cy="3671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3AD1A335-7D97-6445-AC04-A25F698AC639}"/>
              </a:ext>
            </a:extLst>
          </p:cNvPr>
          <p:cNvCxnSpPr>
            <a:cxnSpLocks/>
            <a:stCxn id="43" idx="2"/>
            <a:endCxn id="58" idx="0"/>
          </p:cNvCxnSpPr>
          <p:nvPr/>
        </p:nvCxnSpPr>
        <p:spPr>
          <a:xfrm>
            <a:off x="1223435" y="6068924"/>
            <a:ext cx="2438" cy="220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D977F19-2697-4146-9BE2-AC273834EE02}"/>
              </a:ext>
            </a:extLst>
          </p:cNvPr>
          <p:cNvSpPr/>
          <p:nvPr/>
        </p:nvSpPr>
        <p:spPr>
          <a:xfrm>
            <a:off x="2803073" y="5348133"/>
            <a:ext cx="4933340" cy="1431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or 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secrets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(ex: INSEE)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to copyright</a:t>
            </a:r>
          </a:p>
        </p:txBody>
      </p:sp>
      <p:cxnSp>
        <p:nvCxnSpPr>
          <p:cNvPr id="92" name="Connecteur en angle 91">
            <a:extLst>
              <a:ext uri="{FF2B5EF4-FFF2-40B4-BE49-F238E27FC236}">
                <a16:creationId xmlns:a16="http://schemas.microsoft.com/office/drawing/2014/main" id="{D9199D6C-743E-5944-8A62-3E3AA54AB0CC}"/>
              </a:ext>
            </a:extLst>
          </p:cNvPr>
          <p:cNvCxnSpPr>
            <a:cxnSpLocks/>
            <a:stCxn id="175" idx="3"/>
            <a:endCxn id="154" idx="2"/>
          </p:cNvCxnSpPr>
          <p:nvPr/>
        </p:nvCxnSpPr>
        <p:spPr>
          <a:xfrm flipV="1">
            <a:off x="7736413" y="4425114"/>
            <a:ext cx="3139255" cy="16390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ngle 95">
            <a:extLst>
              <a:ext uri="{FF2B5EF4-FFF2-40B4-BE49-F238E27FC236}">
                <a16:creationId xmlns:a16="http://schemas.microsoft.com/office/drawing/2014/main" id="{23FF6C72-884B-9545-A914-E2981E5D64E0}"/>
              </a:ext>
            </a:extLst>
          </p:cNvPr>
          <p:cNvCxnSpPr>
            <a:cxnSpLocks/>
            <a:stCxn id="58" idx="3"/>
            <a:endCxn id="175" idx="1"/>
          </p:cNvCxnSpPr>
          <p:nvPr/>
        </p:nvCxnSpPr>
        <p:spPr>
          <a:xfrm flipV="1">
            <a:off x="1874854" y="6064125"/>
            <a:ext cx="928219" cy="895743"/>
          </a:xfrm>
          <a:prstGeom prst="bentConnector3">
            <a:avLst>
              <a:gd name="adj1" fmla="val 327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7B9ECEC3-D569-5A4E-A269-454D3AFB4191}"/>
              </a:ext>
            </a:extLst>
          </p:cNvPr>
          <p:cNvCxnSpPr>
            <a:cxnSpLocks/>
            <a:stCxn id="68" idx="3"/>
            <a:endCxn id="70" idx="1"/>
          </p:cNvCxnSpPr>
          <p:nvPr/>
        </p:nvCxnSpPr>
        <p:spPr>
          <a:xfrm flipV="1">
            <a:off x="5244638" y="7279157"/>
            <a:ext cx="512071" cy="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id="{337EE356-0E7A-3C44-80DD-79394298422A}"/>
              </a:ext>
            </a:extLst>
          </p:cNvPr>
          <p:cNvSpPr/>
          <p:nvPr/>
        </p:nvSpPr>
        <p:spPr>
          <a:xfrm>
            <a:off x="2782229" y="9207329"/>
            <a:ext cx="2452220" cy="6068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Texts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plans,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drawings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graphics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photographs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recordings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musical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8" name="Rectangle : coins arrondis 187">
            <a:extLst>
              <a:ext uri="{FF2B5EF4-FFF2-40B4-BE49-F238E27FC236}">
                <a16:creationId xmlns:a16="http://schemas.microsoft.com/office/drawing/2014/main" id="{AC8B4446-210C-7E47-BF4D-B947829533BF}"/>
              </a:ext>
            </a:extLst>
          </p:cNvPr>
          <p:cNvSpPr/>
          <p:nvPr/>
        </p:nvSpPr>
        <p:spPr>
          <a:xfrm>
            <a:off x="5736332" y="7884526"/>
            <a:ext cx="3976191" cy="1730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are:</a:t>
            </a:r>
          </a:p>
          <a:p>
            <a:pPr marL="171450" indent="-171450" algn="just">
              <a:buFontTx/>
              <a:buChar char="-"/>
            </a:pPr>
            <a:r>
              <a:rPr lang="fr-FR" sz="12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FR" sz="12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primarily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contact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–to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permission;</a:t>
            </a:r>
          </a:p>
          <a:p>
            <a:pPr algn="just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r-FR" sz="12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2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attention to the conditions of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attribution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8CB25AB-8D05-334C-ACB4-BDC7A1466E38}"/>
              </a:ext>
            </a:extLst>
          </p:cNvPr>
          <p:cNvSpPr/>
          <p:nvPr/>
        </p:nvSpPr>
        <p:spPr>
          <a:xfrm>
            <a:off x="10181771" y="9259778"/>
            <a:ext cx="1841326" cy="480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E9D10E23-CF66-1540-A155-6C6163EFAB98}"/>
              </a:ext>
            </a:extLst>
          </p:cNvPr>
          <p:cNvSpPr/>
          <p:nvPr/>
        </p:nvSpPr>
        <p:spPr>
          <a:xfrm>
            <a:off x="2792418" y="11554626"/>
            <a:ext cx="2452220" cy="3898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Patent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4CD2911F-E7E9-5F43-96D9-2CCE7F1B1401}"/>
              </a:ext>
            </a:extLst>
          </p:cNvPr>
          <p:cNvSpPr/>
          <p:nvPr/>
        </p:nvSpPr>
        <p:spPr>
          <a:xfrm>
            <a:off x="5747371" y="10873959"/>
            <a:ext cx="3976191" cy="7622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‘by default’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expressly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patent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7F10A62-DD44-6048-809D-73F91FE29F07}"/>
              </a:ext>
            </a:extLst>
          </p:cNvPr>
          <p:cNvSpPr/>
          <p:nvPr/>
        </p:nvSpPr>
        <p:spPr>
          <a:xfrm>
            <a:off x="10289161" y="11186955"/>
            <a:ext cx="1841326" cy="10897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E57924B-B9D5-E34B-94B8-7AC8B4413016}"/>
              </a:ext>
            </a:extLst>
          </p:cNvPr>
          <p:cNvSpPr/>
          <p:nvPr/>
        </p:nvSpPr>
        <p:spPr>
          <a:xfrm>
            <a:off x="2817523" y="13172729"/>
            <a:ext cx="2452220" cy="38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 : coins arrondis 228">
            <a:extLst>
              <a:ext uri="{FF2B5EF4-FFF2-40B4-BE49-F238E27FC236}">
                <a16:creationId xmlns:a16="http://schemas.microsoft.com/office/drawing/2014/main" id="{DD42067D-E546-ED41-AD02-CAAF50AE6CFD}"/>
              </a:ext>
            </a:extLst>
          </p:cNvPr>
          <p:cNvSpPr/>
          <p:nvPr/>
        </p:nvSpPr>
        <p:spPr>
          <a:xfrm>
            <a:off x="5747369" y="12948217"/>
            <a:ext cx="3976191" cy="8364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 and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Re-utilisation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‘by default’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expressly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maker (or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5279132-B43D-7242-A62F-658851A20AF9}"/>
              </a:ext>
            </a:extLst>
          </p:cNvPr>
          <p:cNvSpPr/>
          <p:nvPr/>
        </p:nvSpPr>
        <p:spPr>
          <a:xfrm>
            <a:off x="10181771" y="12825664"/>
            <a:ext cx="1841326" cy="10897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4" name="Connecteur droit avec flèche 233">
            <a:extLst>
              <a:ext uri="{FF2B5EF4-FFF2-40B4-BE49-F238E27FC236}">
                <a16:creationId xmlns:a16="http://schemas.microsoft.com/office/drawing/2014/main" id="{DDCC0E95-1C21-B642-8384-898D26C2CD64}"/>
              </a:ext>
            </a:extLst>
          </p:cNvPr>
          <p:cNvCxnSpPr>
            <a:cxnSpLocks/>
            <a:stCxn id="229" idx="3"/>
            <a:endCxn id="233" idx="1"/>
          </p:cNvCxnSpPr>
          <p:nvPr/>
        </p:nvCxnSpPr>
        <p:spPr>
          <a:xfrm>
            <a:off x="9723560" y="13366434"/>
            <a:ext cx="458211" cy="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avec flèche 234">
            <a:extLst>
              <a:ext uri="{FF2B5EF4-FFF2-40B4-BE49-F238E27FC236}">
                <a16:creationId xmlns:a16="http://schemas.microsoft.com/office/drawing/2014/main" id="{9545AE95-D538-0645-BF13-3D5157E9CE09}"/>
              </a:ext>
            </a:extLst>
          </p:cNvPr>
          <p:cNvCxnSpPr>
            <a:cxnSpLocks/>
            <a:stCxn id="227" idx="3"/>
            <a:endCxn id="229" idx="1"/>
          </p:cNvCxnSpPr>
          <p:nvPr/>
        </p:nvCxnSpPr>
        <p:spPr>
          <a:xfrm flipV="1">
            <a:off x="5269743" y="13366434"/>
            <a:ext cx="477626" cy="1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>
            <a:extLst>
              <a:ext uri="{FF2B5EF4-FFF2-40B4-BE49-F238E27FC236}">
                <a16:creationId xmlns:a16="http://schemas.microsoft.com/office/drawing/2014/main" id="{63076CA8-CE5A-FE48-A205-F9614780C336}"/>
              </a:ext>
            </a:extLst>
          </p:cNvPr>
          <p:cNvSpPr/>
          <p:nvPr/>
        </p:nvSpPr>
        <p:spPr>
          <a:xfrm>
            <a:off x="2817524" y="14294365"/>
            <a:ext cx="2452220" cy="38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Computer code or software</a:t>
            </a:r>
          </a:p>
        </p:txBody>
      </p: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D003A4D0-F212-FB4A-9DBE-6C7769AF9EDD}"/>
              </a:ext>
            </a:extLst>
          </p:cNvPr>
          <p:cNvSpPr/>
          <p:nvPr/>
        </p:nvSpPr>
        <p:spPr>
          <a:xfrm>
            <a:off x="5747370" y="14010840"/>
            <a:ext cx="3976191" cy="9602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restrictive conditions. </a:t>
            </a:r>
          </a:p>
          <a:p>
            <a:pPr algn="just">
              <a:spcAft>
                <a:spcPts val="600"/>
              </a:spcAft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a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Open Source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attention to the conditions of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party’s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16E71E39-3470-8D46-AE4A-4FA73A07A233}"/>
              </a:ext>
            </a:extLst>
          </p:cNvPr>
          <p:cNvSpPr/>
          <p:nvPr/>
        </p:nvSpPr>
        <p:spPr>
          <a:xfrm>
            <a:off x="10181771" y="14027883"/>
            <a:ext cx="1841326" cy="9297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245" name="Connecteur droit avec flèche 244">
            <a:extLst>
              <a:ext uri="{FF2B5EF4-FFF2-40B4-BE49-F238E27FC236}">
                <a16:creationId xmlns:a16="http://schemas.microsoft.com/office/drawing/2014/main" id="{5A79AE65-AF83-B64B-94DE-2EE6553677EA}"/>
              </a:ext>
            </a:extLst>
          </p:cNvPr>
          <p:cNvCxnSpPr>
            <a:cxnSpLocks/>
            <a:stCxn id="241" idx="3"/>
            <a:endCxn id="243" idx="1"/>
          </p:cNvCxnSpPr>
          <p:nvPr/>
        </p:nvCxnSpPr>
        <p:spPr>
          <a:xfrm>
            <a:off x="9723561" y="14490967"/>
            <a:ext cx="458210" cy="1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eur droit avec flèche 246">
            <a:extLst>
              <a:ext uri="{FF2B5EF4-FFF2-40B4-BE49-F238E27FC236}">
                <a16:creationId xmlns:a16="http://schemas.microsoft.com/office/drawing/2014/main" id="{E232B2BF-2549-D043-8BE7-80A6153660C5}"/>
              </a:ext>
            </a:extLst>
          </p:cNvPr>
          <p:cNvCxnSpPr>
            <a:cxnSpLocks/>
            <a:stCxn id="240" idx="3"/>
            <a:endCxn id="241" idx="1"/>
          </p:cNvCxnSpPr>
          <p:nvPr/>
        </p:nvCxnSpPr>
        <p:spPr>
          <a:xfrm>
            <a:off x="5269744" y="14489287"/>
            <a:ext cx="477626" cy="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23742B5B-8DC7-AA41-8B6B-D3EBD388166B}"/>
              </a:ext>
            </a:extLst>
          </p:cNvPr>
          <p:cNvSpPr/>
          <p:nvPr/>
        </p:nvSpPr>
        <p:spPr>
          <a:xfrm>
            <a:off x="2826801" y="15505792"/>
            <a:ext cx="2452220" cy="38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 : coins arrondis 249">
            <a:extLst>
              <a:ext uri="{FF2B5EF4-FFF2-40B4-BE49-F238E27FC236}">
                <a16:creationId xmlns:a16="http://schemas.microsoft.com/office/drawing/2014/main" id="{8C5109AA-F2D6-1F4A-83E5-52019CAB45E2}"/>
              </a:ext>
            </a:extLst>
          </p:cNvPr>
          <p:cNvSpPr/>
          <p:nvPr/>
        </p:nvSpPr>
        <p:spPr>
          <a:xfrm>
            <a:off x="5747371" y="15194367"/>
            <a:ext cx="3976191" cy="10166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data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thereof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fr-FR" sz="12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please refer to the </a:t>
            </a:r>
            <a:r>
              <a:rPr lang="fr-FR" sz="1200" dirty="0" err="1" smtClean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flowchart</a:t>
            </a:r>
            <a:r>
              <a:rPr lang="fr-FR" sz="1200" dirty="0" smtClean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fr-FR" sz="12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on </a:t>
            </a:r>
            <a:r>
              <a:rPr lang="fr-FR" sz="1200" dirty="0" err="1" smtClean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dissemination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  <a:hlinkClick r:id="rId4"/>
            </a:endParaRPr>
          </a:p>
        </p:txBody>
      </p:sp>
      <p:cxnSp>
        <p:nvCxnSpPr>
          <p:cNvPr id="253" name="Connecteur droit avec flèche 252">
            <a:extLst>
              <a:ext uri="{FF2B5EF4-FFF2-40B4-BE49-F238E27FC236}">
                <a16:creationId xmlns:a16="http://schemas.microsoft.com/office/drawing/2014/main" id="{02D08454-4389-D941-B7E5-DF81BDC018B7}"/>
              </a:ext>
            </a:extLst>
          </p:cNvPr>
          <p:cNvCxnSpPr>
            <a:cxnSpLocks/>
            <a:stCxn id="249" idx="3"/>
            <a:endCxn id="250" idx="1"/>
          </p:cNvCxnSpPr>
          <p:nvPr/>
        </p:nvCxnSpPr>
        <p:spPr>
          <a:xfrm>
            <a:off x="5279021" y="15700714"/>
            <a:ext cx="468350" cy="1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en angle 194">
            <a:extLst>
              <a:ext uri="{FF2B5EF4-FFF2-40B4-BE49-F238E27FC236}">
                <a16:creationId xmlns:a16="http://schemas.microsoft.com/office/drawing/2014/main" id="{D1DA30EF-700E-CB46-B894-698FD28AF9DB}"/>
              </a:ext>
            </a:extLst>
          </p:cNvPr>
          <p:cNvCxnSpPr>
            <a:cxnSpLocks/>
            <a:stCxn id="58" idx="3"/>
            <a:endCxn id="187" idx="1"/>
          </p:cNvCxnSpPr>
          <p:nvPr/>
        </p:nvCxnSpPr>
        <p:spPr>
          <a:xfrm>
            <a:off x="1874854" y="6959868"/>
            <a:ext cx="907375" cy="2550906"/>
          </a:xfrm>
          <a:prstGeom prst="bentConnector3">
            <a:avLst>
              <a:gd name="adj1" fmla="val 332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en angle 198">
            <a:extLst>
              <a:ext uri="{FF2B5EF4-FFF2-40B4-BE49-F238E27FC236}">
                <a16:creationId xmlns:a16="http://schemas.microsoft.com/office/drawing/2014/main" id="{275A3B3B-EC9F-C448-8B5B-6EC87D4B67F2}"/>
              </a:ext>
            </a:extLst>
          </p:cNvPr>
          <p:cNvCxnSpPr>
            <a:cxnSpLocks/>
            <a:stCxn id="58" idx="3"/>
            <a:endCxn id="221" idx="1"/>
          </p:cNvCxnSpPr>
          <p:nvPr/>
        </p:nvCxnSpPr>
        <p:spPr>
          <a:xfrm>
            <a:off x="1874854" y="6959868"/>
            <a:ext cx="917564" cy="4789680"/>
          </a:xfrm>
          <a:prstGeom prst="bentConnector3">
            <a:avLst>
              <a:gd name="adj1" fmla="val 330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en angle 200">
            <a:extLst>
              <a:ext uri="{FF2B5EF4-FFF2-40B4-BE49-F238E27FC236}">
                <a16:creationId xmlns:a16="http://schemas.microsoft.com/office/drawing/2014/main" id="{BDDB5D39-4A2A-F049-8620-65219256D0AD}"/>
              </a:ext>
            </a:extLst>
          </p:cNvPr>
          <p:cNvCxnSpPr>
            <a:cxnSpLocks/>
            <a:stCxn id="58" idx="3"/>
            <a:endCxn id="227" idx="1"/>
          </p:cNvCxnSpPr>
          <p:nvPr/>
        </p:nvCxnSpPr>
        <p:spPr>
          <a:xfrm>
            <a:off x="1874854" y="6959868"/>
            <a:ext cx="942669" cy="6407783"/>
          </a:xfrm>
          <a:prstGeom prst="bentConnector3">
            <a:avLst>
              <a:gd name="adj1" fmla="val 318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en angle 203">
            <a:extLst>
              <a:ext uri="{FF2B5EF4-FFF2-40B4-BE49-F238E27FC236}">
                <a16:creationId xmlns:a16="http://schemas.microsoft.com/office/drawing/2014/main" id="{B4CC05EF-1425-D947-BBAE-405CBD3EABF9}"/>
              </a:ext>
            </a:extLst>
          </p:cNvPr>
          <p:cNvCxnSpPr>
            <a:cxnSpLocks/>
            <a:stCxn id="58" idx="3"/>
            <a:endCxn id="240" idx="1"/>
          </p:cNvCxnSpPr>
          <p:nvPr/>
        </p:nvCxnSpPr>
        <p:spPr>
          <a:xfrm>
            <a:off x="1874854" y="6959868"/>
            <a:ext cx="942670" cy="7529419"/>
          </a:xfrm>
          <a:prstGeom prst="bentConnector3">
            <a:avLst>
              <a:gd name="adj1" fmla="val 318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en angle 209">
            <a:extLst>
              <a:ext uri="{FF2B5EF4-FFF2-40B4-BE49-F238E27FC236}">
                <a16:creationId xmlns:a16="http://schemas.microsoft.com/office/drawing/2014/main" id="{89DF4A2F-ED37-B746-8FBC-9A2F4B9AFA5B}"/>
              </a:ext>
            </a:extLst>
          </p:cNvPr>
          <p:cNvCxnSpPr>
            <a:cxnSpLocks/>
            <a:stCxn id="58" idx="3"/>
            <a:endCxn id="249" idx="1"/>
          </p:cNvCxnSpPr>
          <p:nvPr/>
        </p:nvCxnSpPr>
        <p:spPr>
          <a:xfrm>
            <a:off x="1874854" y="6959868"/>
            <a:ext cx="951947" cy="8740846"/>
          </a:xfrm>
          <a:prstGeom prst="bentConnector3">
            <a:avLst>
              <a:gd name="adj1" fmla="val 316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>
            <a:extLst>
              <a:ext uri="{FF2B5EF4-FFF2-40B4-BE49-F238E27FC236}">
                <a16:creationId xmlns:a16="http://schemas.microsoft.com/office/drawing/2014/main" id="{BEAD5987-99E8-F242-9A4B-538A937FC134}"/>
              </a:ext>
            </a:extLst>
          </p:cNvPr>
          <p:cNvSpPr/>
          <p:nvPr/>
        </p:nvSpPr>
        <p:spPr>
          <a:xfrm>
            <a:off x="552574" y="16429598"/>
            <a:ext cx="11470523" cy="535024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data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imply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thereof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please check the 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f</a:t>
            </a:r>
            <a:r>
              <a:rPr lang="fr-F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lowchart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on </a:t>
            </a:r>
            <a:r>
              <a:rPr lang="fr-F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dissemination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6EDD4FD9-278B-B44F-91E7-680B62A48A83}"/>
              </a:ext>
            </a:extLst>
          </p:cNvPr>
          <p:cNvCxnSpPr>
            <a:cxnSpLocks/>
          </p:cNvCxnSpPr>
          <p:nvPr/>
        </p:nvCxnSpPr>
        <p:spPr>
          <a:xfrm>
            <a:off x="0" y="17275262"/>
            <a:ext cx="12599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7BAA8FE8-6395-6044-AF2B-32298C072B61}"/>
              </a:ext>
            </a:extLst>
          </p:cNvPr>
          <p:cNvSpPr txBox="1"/>
          <p:nvPr/>
        </p:nvSpPr>
        <p:spPr>
          <a:xfrm>
            <a:off x="430306" y="17360154"/>
            <a:ext cx="1216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FLOWCHART </a:t>
            </a:r>
            <a:r>
              <a:rPr lang="fr-FR" sz="1400" dirty="0"/>
              <a:t>- LEGAL ISSUES – REUSE/RE-UTILIZATION OF RESEARCH DATA / Emilie COTTE – Fanny SÉBIRE				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93440C52-1054-B644-8655-39B9C6A6A4CC}"/>
              </a:ext>
            </a:extLst>
          </p:cNvPr>
          <p:cNvSpPr/>
          <p:nvPr/>
        </p:nvSpPr>
        <p:spPr>
          <a:xfrm>
            <a:off x="5756709" y="9839609"/>
            <a:ext cx="3976191" cy="8077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minimal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exception: exemption for the reproduction of a short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r-F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cteur en angle 14">
            <a:extLst>
              <a:ext uri="{FF2B5EF4-FFF2-40B4-BE49-F238E27FC236}">
                <a16:creationId xmlns:a16="http://schemas.microsoft.com/office/drawing/2014/main" id="{8259BF15-834E-6346-83DE-1816C040E90B}"/>
              </a:ext>
            </a:extLst>
          </p:cNvPr>
          <p:cNvCxnSpPr>
            <a:cxnSpLocks/>
            <a:stCxn id="187" idx="3"/>
            <a:endCxn id="188" idx="1"/>
          </p:cNvCxnSpPr>
          <p:nvPr/>
        </p:nvCxnSpPr>
        <p:spPr>
          <a:xfrm flipV="1">
            <a:off x="5234449" y="8749678"/>
            <a:ext cx="501883" cy="761096"/>
          </a:xfrm>
          <a:prstGeom prst="bentConnector3">
            <a:avLst>
              <a:gd name="adj1" fmla="val 521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>
            <a:extLst>
              <a:ext uri="{FF2B5EF4-FFF2-40B4-BE49-F238E27FC236}">
                <a16:creationId xmlns:a16="http://schemas.microsoft.com/office/drawing/2014/main" id="{5CF2FCD5-2E3A-A54F-8910-102B3112BEC0}"/>
              </a:ext>
            </a:extLst>
          </p:cNvPr>
          <p:cNvCxnSpPr>
            <a:cxnSpLocks/>
            <a:stCxn id="187" idx="3"/>
            <a:endCxn id="82" idx="1"/>
          </p:cNvCxnSpPr>
          <p:nvPr/>
        </p:nvCxnSpPr>
        <p:spPr>
          <a:xfrm>
            <a:off x="5234449" y="9510774"/>
            <a:ext cx="522260" cy="7327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45217A1E-F95A-6F49-A188-91C179945DC5}"/>
              </a:ext>
            </a:extLst>
          </p:cNvPr>
          <p:cNvCxnSpPr>
            <a:cxnSpLocks/>
            <a:stCxn id="82" idx="3"/>
            <a:endCxn id="189" idx="1"/>
          </p:cNvCxnSpPr>
          <p:nvPr/>
        </p:nvCxnSpPr>
        <p:spPr>
          <a:xfrm flipV="1">
            <a:off x="9732900" y="9500276"/>
            <a:ext cx="448871" cy="7432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ngle 35">
            <a:extLst>
              <a:ext uri="{FF2B5EF4-FFF2-40B4-BE49-F238E27FC236}">
                <a16:creationId xmlns:a16="http://schemas.microsoft.com/office/drawing/2014/main" id="{E0C86EF1-F9A0-7846-9407-309D2A74F2E3}"/>
              </a:ext>
            </a:extLst>
          </p:cNvPr>
          <p:cNvCxnSpPr>
            <a:cxnSpLocks/>
            <a:stCxn id="188" idx="3"/>
            <a:endCxn id="189" idx="1"/>
          </p:cNvCxnSpPr>
          <p:nvPr/>
        </p:nvCxnSpPr>
        <p:spPr>
          <a:xfrm>
            <a:off x="9712523" y="8749678"/>
            <a:ext cx="469248" cy="750598"/>
          </a:xfrm>
          <a:prstGeom prst="bentConnector3">
            <a:avLst>
              <a:gd name="adj1" fmla="val 524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 : coins arrondis 94">
            <a:extLst>
              <a:ext uri="{FF2B5EF4-FFF2-40B4-BE49-F238E27FC236}">
                <a16:creationId xmlns:a16="http://schemas.microsoft.com/office/drawing/2014/main" id="{5A23CDC0-1AE7-444C-8B95-0B51A911C3AB}"/>
              </a:ext>
            </a:extLst>
          </p:cNvPr>
          <p:cNvSpPr/>
          <p:nvPr/>
        </p:nvSpPr>
        <p:spPr>
          <a:xfrm>
            <a:off x="5756709" y="11862421"/>
            <a:ext cx="3976191" cy="8585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and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exemptions and/or for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reproducibility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Connecteur en angle 97">
            <a:extLst>
              <a:ext uri="{FF2B5EF4-FFF2-40B4-BE49-F238E27FC236}">
                <a16:creationId xmlns:a16="http://schemas.microsoft.com/office/drawing/2014/main" id="{D14D4B46-2917-134F-9B72-5AC1288589F4}"/>
              </a:ext>
            </a:extLst>
          </p:cNvPr>
          <p:cNvCxnSpPr>
            <a:cxnSpLocks/>
            <a:stCxn id="221" idx="3"/>
            <a:endCxn id="222" idx="1"/>
          </p:cNvCxnSpPr>
          <p:nvPr/>
        </p:nvCxnSpPr>
        <p:spPr>
          <a:xfrm flipV="1">
            <a:off x="5244638" y="11255095"/>
            <a:ext cx="502733" cy="4944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ngle 98">
            <a:extLst>
              <a:ext uri="{FF2B5EF4-FFF2-40B4-BE49-F238E27FC236}">
                <a16:creationId xmlns:a16="http://schemas.microsoft.com/office/drawing/2014/main" id="{79B98CFC-1718-0849-8268-813F44B53D3B}"/>
              </a:ext>
            </a:extLst>
          </p:cNvPr>
          <p:cNvCxnSpPr>
            <a:cxnSpLocks/>
            <a:stCxn id="221" idx="3"/>
            <a:endCxn id="95" idx="1"/>
          </p:cNvCxnSpPr>
          <p:nvPr/>
        </p:nvCxnSpPr>
        <p:spPr>
          <a:xfrm>
            <a:off x="5244638" y="11749548"/>
            <a:ext cx="512071" cy="542154"/>
          </a:xfrm>
          <a:prstGeom prst="bentConnector3">
            <a:avLst>
              <a:gd name="adj1" fmla="val 487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en angle 103">
            <a:extLst>
              <a:ext uri="{FF2B5EF4-FFF2-40B4-BE49-F238E27FC236}">
                <a16:creationId xmlns:a16="http://schemas.microsoft.com/office/drawing/2014/main" id="{440BA2EE-5430-6C49-B39F-98038003879E}"/>
              </a:ext>
            </a:extLst>
          </p:cNvPr>
          <p:cNvCxnSpPr>
            <a:cxnSpLocks/>
            <a:stCxn id="95" idx="3"/>
            <a:endCxn id="223" idx="1"/>
          </p:cNvCxnSpPr>
          <p:nvPr/>
        </p:nvCxnSpPr>
        <p:spPr>
          <a:xfrm flipV="1">
            <a:off x="9732900" y="11731806"/>
            <a:ext cx="556261" cy="559896"/>
          </a:xfrm>
          <a:prstGeom prst="bentConnector3">
            <a:avLst>
              <a:gd name="adj1" fmla="val 489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en angle 104">
            <a:extLst>
              <a:ext uri="{FF2B5EF4-FFF2-40B4-BE49-F238E27FC236}">
                <a16:creationId xmlns:a16="http://schemas.microsoft.com/office/drawing/2014/main" id="{8EC6B19B-1968-5049-A197-3102E97935E6}"/>
              </a:ext>
            </a:extLst>
          </p:cNvPr>
          <p:cNvCxnSpPr>
            <a:cxnSpLocks/>
            <a:stCxn id="222" idx="3"/>
            <a:endCxn id="223" idx="1"/>
          </p:cNvCxnSpPr>
          <p:nvPr/>
        </p:nvCxnSpPr>
        <p:spPr>
          <a:xfrm>
            <a:off x="9723562" y="11255095"/>
            <a:ext cx="565599" cy="4767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60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1952</TotalTime>
  <Words>531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 SEBIRE</dc:creator>
  <cp:lastModifiedBy>Fanny  SEBIRE</cp:lastModifiedBy>
  <cp:revision>78</cp:revision>
  <cp:lastPrinted>2021-10-07T10:53:51Z</cp:lastPrinted>
  <dcterms:created xsi:type="dcterms:W3CDTF">2021-05-17T15:54:18Z</dcterms:created>
  <dcterms:modified xsi:type="dcterms:W3CDTF">2022-02-25T14:49:08Z</dcterms:modified>
</cp:coreProperties>
</file>